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59" r:id="rId4"/>
    <p:sldId id="261" r:id="rId5"/>
    <p:sldId id="262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11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55F4-7489-4A40-82AD-ECB505DBC0D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11AF-3278-4F37-91AB-5ECCE1E1F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56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55F4-7489-4A40-82AD-ECB505DBC0D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11AF-3278-4F37-91AB-5ECCE1E1F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34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55F4-7489-4A40-82AD-ECB505DBC0D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11AF-3278-4F37-91AB-5ECCE1E1F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635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55F4-7489-4A40-82AD-ECB505DBC0D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11AF-3278-4F37-91AB-5ECCE1E1F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67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55F4-7489-4A40-82AD-ECB505DBC0D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11AF-3278-4F37-91AB-5ECCE1E1F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842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55F4-7489-4A40-82AD-ECB505DBC0D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11AF-3278-4F37-91AB-5ECCE1E1F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78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55F4-7489-4A40-82AD-ECB505DBC0D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11AF-3278-4F37-91AB-5ECCE1E1F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002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55F4-7489-4A40-82AD-ECB505DBC0D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11AF-3278-4F37-91AB-5ECCE1E1F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60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55F4-7489-4A40-82AD-ECB505DBC0D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11AF-3278-4F37-91AB-5ECCE1E1F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17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55F4-7489-4A40-82AD-ECB505DBC0D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11AF-3278-4F37-91AB-5ECCE1E1F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14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55F4-7489-4A40-82AD-ECB505DBC0D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11AF-3278-4F37-91AB-5ECCE1E1F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9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D55F4-7489-4A40-82AD-ECB505DBC0D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611AF-3278-4F37-91AB-5ECCE1E1F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56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"/>
          <a:stretch/>
        </p:blipFill>
        <p:spPr>
          <a:xfrm>
            <a:off x="-54692" y="1"/>
            <a:ext cx="9235204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24936" cy="1368152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«Фестиваль Моды 2015</a:t>
            </a:r>
            <a:r>
              <a:rPr lang="ru-RU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2800" b="0" dirty="0" smtClean="0"/>
              <a:t>Специализированная выставка красоты и здоровья</a:t>
            </a:r>
            <a:endParaRPr lang="ru-RU" sz="2800" b="0" dirty="0">
              <a:solidFill>
                <a:srgbClr val="FF000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323528" y="1844824"/>
            <a:ext cx="4032448" cy="2160240"/>
          </a:xfrm>
        </p:spPr>
        <p:txBody>
          <a:bodyPr>
            <a:normAutofit/>
          </a:bodyPr>
          <a:lstStyle/>
          <a:p>
            <a:r>
              <a:rPr lang="ru-RU" sz="1800" dirty="0"/>
              <a:t>«Чтобы  понять женщину, надо стать женщиной, а если ей стать не возможно, то остается только принять женщин такими, какими они есть- полными загадок и милого очарования в своей индивидуальности</a:t>
            </a:r>
            <a:r>
              <a:rPr lang="ru-RU" sz="1800" dirty="0" smtClean="0"/>
              <a:t>».</a:t>
            </a:r>
          </a:p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Джон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Грей</a:t>
            </a:r>
          </a:p>
          <a:p>
            <a:endParaRPr lang="ru-RU" dirty="0"/>
          </a:p>
        </p:txBody>
      </p:sp>
      <p:pic>
        <p:nvPicPr>
          <p:cNvPr id="1026" name="Picture 2" descr="C:\Users\User\Desktop\Фестиваль Моды 2015\Фото для презентации\KVS_363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25078"/>
            <a:ext cx="4068960" cy="226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Фестиваль Моды 2015\Фото для презентации\IMG_765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"/>
          <a:stretch/>
        </p:blipFill>
        <p:spPr bwMode="auto">
          <a:xfrm>
            <a:off x="4562910" y="4437112"/>
            <a:ext cx="4185554" cy="225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527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"/>
          <a:stretch/>
        </p:blipFill>
        <p:spPr>
          <a:xfrm>
            <a:off x="0" y="-1"/>
            <a:ext cx="9177208" cy="68645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И, мы  уверены, именно этим вы сейчас и занимаетесь. Ищете женщину, вдохновленную весной и переполненную желанием преобразиться с помощью вашей компании. Вы ищете, а мы знаем, где и когда множество ваших потенциальных клиентов соберется вместе – на Специализированной выставке красоты и здоровья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«Фестиваль Моды 2015» 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492896"/>
            <a:ext cx="4254624" cy="2088232"/>
          </a:xfrm>
        </p:spPr>
        <p:txBody>
          <a:bodyPr/>
          <a:lstStyle/>
          <a:p>
            <a:pPr lvl="0"/>
            <a:endParaRPr lang="ru-RU" sz="2400" dirty="0" smtClean="0">
              <a:solidFill>
                <a:srgbClr val="FF0000"/>
              </a:solidFill>
            </a:endParaRPr>
          </a:p>
          <a:p>
            <a:pPr lvl="0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по 4 апреля 2015 года</a:t>
            </a:r>
          </a:p>
          <a:p>
            <a:pPr lvl="0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Областном «Экспоцентре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</a:p>
          <a:p>
            <a:pPr lvl="0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ул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70 лет Октября,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25/2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1026" name="Picture 2" descr="C:\Users\User\Desktop\Фестиваль Моды 2015\Фото для презентации\KVS_35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1"/>
            <a:ext cx="439248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естиваль Моды 2015\Фото для презентации\DSC060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4392488" cy="234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093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"/>
          <a:stretch/>
        </p:blipFill>
        <p:spPr>
          <a:xfrm>
            <a:off x="-54692" y="1"/>
            <a:ext cx="9235204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8614"/>
            <a:ext cx="8229600" cy="92211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программе выставки: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3885"/>
            <a:ext cx="4968552" cy="5361459"/>
          </a:xfrm>
        </p:spPr>
        <p:txBody>
          <a:bodyPr>
            <a:noAutofit/>
          </a:bodyPr>
          <a:lstStyle/>
          <a:p>
            <a:r>
              <a:rPr lang="ru-RU" sz="1500" dirty="0" smtClean="0"/>
              <a:t>Международный конкурс молодых дизайнеров одежды « Формула Моды: Восток-Запад» (более 125 коллекций)</a:t>
            </a:r>
          </a:p>
          <a:p>
            <a:r>
              <a:rPr lang="ru-RU" sz="1500" dirty="0" smtClean="0"/>
              <a:t>Региональный тур международного конкурса «Серебряная нить – ШИК, Диана Моден»</a:t>
            </a:r>
          </a:p>
          <a:p>
            <a:r>
              <a:rPr lang="ru-RU" sz="1500" dirty="0" smtClean="0"/>
              <a:t>Фестиваль парикмахерского искусства «Время. Стиль. Образ»</a:t>
            </a:r>
          </a:p>
          <a:p>
            <a:r>
              <a:rPr lang="ru-RU" sz="1500" dirty="0" smtClean="0"/>
              <a:t>Конкурс дизайнеров одежды и украшений « Современная мусульманка»</a:t>
            </a:r>
          </a:p>
          <a:p>
            <a:r>
              <a:rPr lang="ru-RU" sz="1500" dirty="0" smtClean="0"/>
              <a:t>Фестиваль красоты  и моды «</a:t>
            </a:r>
            <a:r>
              <a:rPr lang="en-US" sz="1500" dirty="0" smtClean="0"/>
              <a:t>FASHION</a:t>
            </a:r>
            <a:r>
              <a:rPr lang="ru-RU" sz="1500" dirty="0" smtClean="0"/>
              <a:t> Образ 2015»</a:t>
            </a:r>
          </a:p>
          <a:p>
            <a:r>
              <a:rPr lang="en-US" sz="1500" dirty="0" smtClean="0"/>
              <a:t>V  </a:t>
            </a:r>
            <a:r>
              <a:rPr lang="ru-RU" sz="1500" dirty="0" smtClean="0"/>
              <a:t> Ежегодный  конкурс моды и талантов «Стильные дети 20</a:t>
            </a:r>
            <a:r>
              <a:rPr lang="en-US" sz="1500" dirty="0" smtClean="0"/>
              <a:t>15</a:t>
            </a:r>
            <a:r>
              <a:rPr lang="ru-RU" sz="1500" dirty="0" smtClean="0"/>
              <a:t>»</a:t>
            </a:r>
          </a:p>
          <a:p>
            <a:r>
              <a:rPr lang="en-US" sz="1500" dirty="0" smtClean="0"/>
              <a:t>II</a:t>
            </a:r>
            <a:r>
              <a:rPr lang="ru-RU" sz="1500" dirty="0" smtClean="0"/>
              <a:t> Ежегодный  конкурс талантов для мам и их малышей «Я и моя мама»</a:t>
            </a:r>
          </a:p>
          <a:p>
            <a:r>
              <a:rPr lang="ru-RU" sz="1500" dirty="0" smtClean="0"/>
              <a:t>Мастер-классы « </a:t>
            </a:r>
            <a:r>
              <a:rPr lang="ru-RU" sz="1500" dirty="0" err="1" smtClean="0"/>
              <a:t>Бьюти</a:t>
            </a:r>
            <a:r>
              <a:rPr lang="ru-RU" sz="1500" dirty="0" smtClean="0"/>
              <a:t> – марафон»</a:t>
            </a:r>
          </a:p>
          <a:p>
            <a:r>
              <a:rPr lang="ru-RU" sz="1500" dirty="0" smtClean="0"/>
              <a:t>Выставка натуральных продуктов и биотехнологий</a:t>
            </a:r>
          </a:p>
          <a:p>
            <a:r>
              <a:rPr lang="ru-RU" sz="1500" dirty="0" smtClean="0"/>
              <a:t>Искусство плетения кос  со «всего света»</a:t>
            </a:r>
          </a:p>
          <a:p>
            <a:r>
              <a:rPr lang="ru-RU" sz="1500" dirty="0" smtClean="0"/>
              <a:t>Выставка « Открытка на память»</a:t>
            </a:r>
          </a:p>
          <a:p>
            <a:r>
              <a:rPr lang="ru-RU" sz="1500" dirty="0" smtClean="0"/>
              <a:t>Конференции, круглые столы, директорские дни, дни иностранных косметологических брендов, мастер-классы по снятию стресса.</a:t>
            </a:r>
            <a:endParaRPr lang="ru-RU" sz="1500" dirty="0"/>
          </a:p>
        </p:txBody>
      </p:sp>
      <p:pic>
        <p:nvPicPr>
          <p:cNvPr id="3074" name="Picture 2" descr="C:\Users\User\Desktop\Фестиваль Моды 2015\Фото для презентации\IMG_93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606" y="1160091"/>
            <a:ext cx="2828032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Фестиваль Моды 2015\Фото для презентации\IMG_93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50257"/>
            <a:ext cx="2756024" cy="183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Фестиваль Моды 2015\Фото для презентации\KVS_36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976515"/>
            <a:ext cx="2438400" cy="16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866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"/>
          <a:stretch/>
        </p:blipFill>
        <p:spPr>
          <a:xfrm>
            <a:off x="-54692" y="1"/>
            <a:ext cx="9235204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Разделы выставки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4" y="1340768"/>
            <a:ext cx="5768612" cy="18546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«</a:t>
            </a:r>
            <a:r>
              <a:rPr lang="ru-RU" sz="2000" dirty="0"/>
              <a:t>Красота с «молодых ногтей</a:t>
            </a:r>
            <a:r>
              <a:rPr lang="ru-RU" sz="2000" dirty="0" smtClean="0"/>
              <a:t>»</a:t>
            </a:r>
          </a:p>
          <a:p>
            <a:pPr marL="0" indent="0">
              <a:buNone/>
            </a:pPr>
            <a:r>
              <a:rPr lang="ru-RU" sz="2000" dirty="0" smtClean="0"/>
              <a:t>«</a:t>
            </a:r>
            <a:r>
              <a:rPr lang="ru-RU" sz="2000" dirty="0"/>
              <a:t>Красивые ухаживания</a:t>
            </a:r>
            <a:r>
              <a:rPr lang="ru-RU" sz="2000" dirty="0" smtClean="0"/>
              <a:t>»</a:t>
            </a:r>
          </a:p>
          <a:p>
            <a:pPr marL="0" indent="0">
              <a:buNone/>
            </a:pPr>
            <a:r>
              <a:rPr lang="ru-RU" sz="2000" dirty="0" smtClean="0"/>
              <a:t>«</a:t>
            </a:r>
            <a:r>
              <a:rPr lang="ru-RU" sz="2000" dirty="0"/>
              <a:t>Самая завидная штучка</a:t>
            </a:r>
            <a:r>
              <a:rPr lang="ru-RU" sz="2000" dirty="0" smtClean="0"/>
              <a:t>»</a:t>
            </a:r>
          </a:p>
          <a:p>
            <a:pPr marL="0" indent="0">
              <a:buNone/>
            </a:pPr>
            <a:r>
              <a:rPr lang="ru-RU" sz="2000" dirty="0" smtClean="0"/>
              <a:t>«</a:t>
            </a:r>
            <a:r>
              <a:rPr lang="ru-RU" sz="2000" dirty="0"/>
              <a:t>Здоровым и </a:t>
            </a:r>
            <a:r>
              <a:rPr lang="ru-RU" sz="2000" dirty="0" smtClean="0"/>
              <a:t>красивым быть модно</a:t>
            </a:r>
            <a:r>
              <a:rPr lang="ru-RU" sz="2000" dirty="0"/>
              <a:t>»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098" name="Picture 2" descr="C:\Users\User\Desktop\Фестиваль Моды 2015\Фото для презентации\IMG_77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554" y="1378059"/>
            <a:ext cx="2943442" cy="161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Фестиваль Моды 2015\Фото для презентации\DSC0606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4"/>
          <a:stretch/>
        </p:blipFill>
        <p:spPr bwMode="auto">
          <a:xfrm>
            <a:off x="3006385" y="3123401"/>
            <a:ext cx="2941739" cy="16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Фестиваль Моды 2015\Фото для презентации\DSC0602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157"/>
          <a:stretch/>
        </p:blipFill>
        <p:spPr bwMode="auto">
          <a:xfrm>
            <a:off x="6017554" y="3123401"/>
            <a:ext cx="2948917" cy="16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Фестиваль Моды 2015\Фото для презентации\IMG_28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23401"/>
            <a:ext cx="2816284" cy="16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Фестиваль Моды 2015\Фото для презентации\DSC0603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796" y="4941168"/>
            <a:ext cx="295232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Фестиваль Моды 2015\Фото для презентации\IMG_228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41168"/>
            <a:ext cx="281628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User\Desktop\Фестиваль Моды 2015\Фото для презентации\IMG_228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132" y="4941168"/>
            <a:ext cx="294633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266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"/>
          <a:stretch/>
        </p:blipFill>
        <p:spPr>
          <a:xfrm>
            <a:off x="0" y="-1"/>
            <a:ext cx="9177208" cy="6864571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655821"/>
            <a:ext cx="7772400" cy="1261011"/>
          </a:xfrm>
        </p:spPr>
        <p:txBody>
          <a:bodyPr>
            <a:normAutofit fontScale="77500" lnSpcReduction="20000"/>
          </a:bodyPr>
          <a:lstStyle/>
          <a:p>
            <a:pPr algn="ctr"/>
            <a:endParaRPr lang="en-US" sz="1800" b="1" dirty="0" smtClean="0">
              <a:solidFill>
                <a:srgbClr val="FF0000"/>
              </a:solidFill>
            </a:endParaRPr>
          </a:p>
          <a:p>
            <a:pPr algn="ctr"/>
            <a:endParaRPr lang="en-US" sz="23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300" dirty="0" smtClean="0">
                <a:solidFill>
                  <a:schemeClr val="tx1"/>
                </a:solidFill>
              </a:rPr>
              <a:t>Место проведения: г. Омск, ул. 70 лет Октября, 25\2  Областной Экспоцентр, </a:t>
            </a:r>
            <a:endParaRPr lang="en-US" sz="2300" dirty="0" smtClean="0">
              <a:solidFill>
                <a:schemeClr val="tx1"/>
              </a:solidFill>
            </a:endParaRPr>
          </a:p>
          <a:p>
            <a:pPr algn="ctr"/>
            <a:r>
              <a:rPr lang="ru-RU" sz="2300" dirty="0" smtClean="0">
                <a:solidFill>
                  <a:schemeClr val="tx1"/>
                </a:solidFill>
              </a:rPr>
              <a:t>тел. 40-80-09,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e-mail:omsk@arvd.ru</a:t>
            </a:r>
            <a:endParaRPr lang="ru-RU" sz="2300" dirty="0" smtClean="0">
              <a:solidFill>
                <a:schemeClr val="tx1"/>
              </a:solidFill>
            </a:endParaRPr>
          </a:p>
          <a:p>
            <a:pPr algn="ctr"/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Фестиваль Моды 2015\Фото для презентации\IMG_92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76875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188640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Выставка «Фестиваль Моды -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2015»</a:t>
            </a:r>
          </a:p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1-4 апреля</a:t>
            </a:r>
          </a:p>
        </p:txBody>
      </p:sp>
    </p:spTree>
    <p:extLst>
      <p:ext uri="{BB962C8B-B14F-4D97-AF65-F5344CB8AC3E}">
        <p14:creationId xmlns:p14="http://schemas.microsoft.com/office/powerpoint/2010/main" val="367556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"/>
          <a:stretch/>
        </p:blipFill>
        <p:spPr>
          <a:xfrm>
            <a:off x="0" y="-1"/>
            <a:ext cx="9177208" cy="68645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7066"/>
            <a:ext cx="8219256" cy="563662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Формы и условия участия в выставке: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461120"/>
            <a:ext cx="5173414" cy="5064224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/>
              <a:t>Спонсорство выставки</a:t>
            </a:r>
          </a:p>
          <a:p>
            <a:r>
              <a:rPr lang="ru-RU" sz="2900" dirty="0"/>
              <a:t>Информационное партнерство</a:t>
            </a:r>
          </a:p>
          <a:p>
            <a:r>
              <a:rPr lang="ru-RU" sz="2900" dirty="0"/>
              <a:t>Выставочные стенды в павильоне и на улице:</a:t>
            </a:r>
          </a:p>
          <a:p>
            <a:r>
              <a:rPr lang="ru-RU" sz="2900" dirty="0"/>
              <a:t>       Регистрационный </a:t>
            </a:r>
            <a:r>
              <a:rPr lang="ru-RU" sz="2900" dirty="0" smtClean="0"/>
              <a:t>взнос….…</a:t>
            </a:r>
            <a:r>
              <a:rPr lang="ru-RU" sz="2900" b="1" dirty="0" smtClean="0"/>
              <a:t>10 </a:t>
            </a:r>
            <a:r>
              <a:rPr lang="ru-RU" sz="2900" b="1" dirty="0"/>
              <a:t>000 руб.</a:t>
            </a:r>
          </a:p>
          <a:p>
            <a:r>
              <a:rPr lang="ru-RU" sz="2900" dirty="0"/>
              <a:t>       Оборудованная выставочная площадь в павильоне</a:t>
            </a:r>
            <a:r>
              <a:rPr lang="ru-RU" sz="2900" dirty="0" smtClean="0"/>
              <a:t>,</a:t>
            </a:r>
            <a:r>
              <a:rPr lang="en-US" sz="2900" dirty="0" smtClean="0"/>
              <a:t> </a:t>
            </a:r>
            <a:r>
              <a:rPr lang="ru-RU" sz="2900" dirty="0" smtClean="0"/>
              <a:t>1 кв. м…………………..</a:t>
            </a:r>
            <a:r>
              <a:rPr lang="ru-RU" sz="2900" b="1" dirty="0" smtClean="0"/>
              <a:t>1 </a:t>
            </a:r>
            <a:r>
              <a:rPr lang="ru-RU" sz="2900" b="1" dirty="0"/>
              <a:t>800 руб.</a:t>
            </a:r>
          </a:p>
          <a:p>
            <a:r>
              <a:rPr lang="ru-RU" sz="2900" dirty="0"/>
              <a:t>       Необорудованная выставочная площадь в </a:t>
            </a:r>
            <a:r>
              <a:rPr lang="ru-RU" sz="2900" dirty="0" smtClean="0"/>
              <a:t>павильоне, 1 кв. м……</a:t>
            </a:r>
            <a:r>
              <a:rPr lang="ru-RU" sz="2900" b="1" dirty="0" smtClean="0"/>
              <a:t>2 </a:t>
            </a:r>
            <a:r>
              <a:rPr lang="ru-RU" sz="2900" b="1" dirty="0"/>
              <a:t>000 руб.</a:t>
            </a:r>
          </a:p>
          <a:p>
            <a:r>
              <a:rPr lang="ru-RU" sz="2900" dirty="0"/>
              <a:t>       Площадь перед </a:t>
            </a:r>
            <a:r>
              <a:rPr lang="ru-RU" sz="2900" dirty="0" smtClean="0"/>
              <a:t>павильоном (улица),</a:t>
            </a:r>
          </a:p>
          <a:p>
            <a:r>
              <a:rPr lang="ru-RU" sz="2900" dirty="0" smtClean="0"/>
              <a:t>1 кв. м</a:t>
            </a:r>
            <a:r>
              <a:rPr lang="ru-RU" sz="2900" dirty="0"/>
              <a:t>.</a:t>
            </a:r>
            <a:r>
              <a:rPr lang="ru-RU" sz="2900" dirty="0" smtClean="0"/>
              <a:t>………………………………………..</a:t>
            </a:r>
            <a:r>
              <a:rPr lang="ru-RU" sz="2900" b="1" dirty="0" smtClean="0"/>
              <a:t>1 </a:t>
            </a:r>
            <a:r>
              <a:rPr lang="ru-RU" sz="2900" b="1" dirty="0"/>
              <a:t>000 руб.</a:t>
            </a:r>
          </a:p>
          <a:p>
            <a:r>
              <a:rPr lang="ru-RU" sz="2900" dirty="0"/>
              <a:t>Заочное участие</a:t>
            </a:r>
            <a:r>
              <a:rPr lang="ru-RU" sz="2900" dirty="0" smtClean="0"/>
              <a:t>……….………………..</a:t>
            </a:r>
            <a:r>
              <a:rPr lang="ru-RU" sz="2900" b="1" dirty="0"/>
              <a:t>5 000 руб.</a:t>
            </a:r>
          </a:p>
          <a:p>
            <a:r>
              <a:rPr lang="ru-RU" sz="2900" dirty="0"/>
              <a:t>Промо-акция</a:t>
            </a:r>
            <a:r>
              <a:rPr lang="ru-RU" sz="2900" dirty="0" smtClean="0"/>
              <a:t>……………….……………..</a:t>
            </a:r>
            <a:r>
              <a:rPr lang="ru-RU" sz="2900" b="1" dirty="0" smtClean="0"/>
              <a:t>5 </a:t>
            </a:r>
            <a:r>
              <a:rPr lang="ru-RU" sz="2900" b="1" dirty="0"/>
              <a:t>000 руб.</a:t>
            </a:r>
          </a:p>
          <a:p>
            <a:r>
              <a:rPr lang="ru-RU" sz="2900" dirty="0"/>
              <a:t>Деловая программа</a:t>
            </a:r>
          </a:p>
          <a:p>
            <a:endParaRPr lang="ru-RU" dirty="0"/>
          </a:p>
        </p:txBody>
      </p:sp>
      <p:pic>
        <p:nvPicPr>
          <p:cNvPr id="3074" name="Picture 2" descr="C:\Users\User\Desktop\Фестиваль Моды 2015\Фото для презентации\IMG_92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077072"/>
            <a:ext cx="2983880" cy="239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Фестиваль Моды 2015\Фото для презентации\IMG_93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484784"/>
            <a:ext cx="298388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0243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392</Words>
  <Application>Microsoft Office PowerPoint</Application>
  <PresentationFormat>Экран (4:3)</PresentationFormat>
  <Paragraphs>44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«Фестиваль Моды 2015» Специализированная выставка красоты и здоровья</vt:lpstr>
      <vt:lpstr>И, мы  уверены, именно этим вы сейчас и занимаетесь. Ищете женщину, вдохновленную весной и переполненную желанием преобразиться с помощью вашей компании. Вы ищете, а мы знаем, где и когда множество ваших потенциальных клиентов соберется вместе – на Специализированной выставке красоты и здоровья «Фестиваль Моды 2015» </vt:lpstr>
      <vt:lpstr>В программе выставки:</vt:lpstr>
      <vt:lpstr>Разделы выставки </vt:lpstr>
      <vt:lpstr>Презентация PowerPoint</vt:lpstr>
      <vt:lpstr>Формы и условия участия в выставке: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70</cp:revision>
  <dcterms:created xsi:type="dcterms:W3CDTF">2014-12-04T06:31:18Z</dcterms:created>
  <dcterms:modified xsi:type="dcterms:W3CDTF">2014-12-15T04:48:54Z</dcterms:modified>
</cp:coreProperties>
</file>